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33fc45ad58f9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3fc77ac672b.jpe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3fc57a9756e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33fc365cb5b8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3fc9e5eea.jpe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3fc1110a9bb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3fc1d6954f7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33fc6e493336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3fc7c156cb.jpe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3fc26292d67.pn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33fc5963d8c3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3fc2a2c180e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3fc5cf73cbd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3fc34df54c3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33fc3235e953.pn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3fc716961e5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3fc3d9a3b8e.pn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33fc58bc073a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3fc207e9e59.jpe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3fc58cdf5b9.pn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33fc6bb4cbf9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3fc2abb7fad.jpe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3fc7bbb4cc5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January 2021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January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$142,123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$140,000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$1,200 - $863,907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23 building permits in January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155.56%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January 2020 (9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$142,123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January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134.21%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January 2020 ($60,682)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23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155.56%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$142,123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134.21%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($60,682)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$45,293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$181,171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$358,501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$1,075,503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$125,760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$2,012,153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115344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$87,957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$1,495,271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$568,655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$5,686,552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$5,696,439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$324,697,045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January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$42,478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$26,000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$400 - $200,000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building permits in January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January 2020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$42,478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January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54.07%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January 2020 ($27,571)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$42,478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54.07%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($27,571)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$21,124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$42,248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$46,037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$552,444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$86,068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$688,540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$215,725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$1,294,349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$34,127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$1,569,825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690175"/>
                <a:gridCol w="967459"/>
                <a:gridCol w="1184649"/>
                <a:gridCol w="1844881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RUDLOFF, MARY ANNE    TRSTE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$18,297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6115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JACOBS, MARK I &amp; CHANAYA 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6229 WASHINGTON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BURTON, KENNETH W &amp; PATRICIA J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6101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KURTZ, PAUL B &amp; KATHERINE 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6178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LUTJENS, JEFFREY 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5727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THOMPSON, GREGG MICHAEL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6160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ONE WORLD USA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5912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COLETTE EDSON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$5,447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6108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CHURCH BUILDING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$15,248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6166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WEIS, KIRSTEN &amp; RAVI CHOPRA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6112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SAMUELS, DAVID &amp; VICTORIA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5835 LINDELL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MENDICINO ENTERPRISES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5857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ONE WORLD USA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5912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CHURCH BUILDING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6166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January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$31,735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$13,854 - $51,350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building permits in January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January 2020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$31,735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January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-99.30%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January 2020 ($4,512,000)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$31,735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-99.30%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($4,512,000)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$31,735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$95,204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$7,890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$15,780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$378,877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$12,881,821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364391"/>
                <a:gridCol w="951906"/>
                <a:gridCol w="1184649"/>
                <a:gridCol w="1596314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BUFORD, JAMES H &amp; SUSAN 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$13,854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DEL MONTE APARTMENTS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5622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GREGORY, PETER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$51,350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January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$101,310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$9,500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$4,000 - $590,847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building permits in January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January 2020 (10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$101,310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January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1166.37%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January 2020 ($8,000)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(10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$101,310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1166.37%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($8,000)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$117,528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$705,167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$26,548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$238,930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$521,018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$1,042,035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$75,211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$3,008,442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443246"/>
                <a:gridCol w="1005931"/>
                <a:gridCol w="1184649"/>
                <a:gridCol w="1596314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PURNELL, JOANIE 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6015 HORTON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DELMAR DIVINE MASTER LANDLORD COMMER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$590,847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OLIVER, LINDA 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5716 ETZEL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CARADINE, LAVELL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5727 BARTMER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PACE-DELMAR ASSOCIATES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6217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DENT, VAUGHN J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$8,520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5598 ETZEL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WILLIAMS, JOSEPH &amp; ANN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$23,600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5853 JULIAN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January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$4,475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$4,475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$4,475 - $4,475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January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January 2020 (6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$4,475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January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-94.79%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January 2020 ($85,825)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$4,475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-94.79%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($85,825)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$4,475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$4,475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$27,702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$554,044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255796"/>
                <a:gridCol w="951906"/>
                <a:gridCol w="1184649"/>
                <a:gridCol w="1464185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SYMS, MELBA DEE JOHNSON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$4,475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5217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January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$54,867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$8,600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$6,000 - $150,000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959955"/>
                <a:gridCol w="602520"/>
                <a:gridCol w="1037650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$4,475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$4,475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$1,169,699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$35,090,968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$31,735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$95,204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$142,123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$3,268,827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$54,867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$164,600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$42,478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$594,692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$101,310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$709,167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959955"/>
                <a:gridCol w="602520"/>
                <a:gridCol w="1115344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$25,198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$579,544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$433,492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$94,067,668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$358,267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$12,897,601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$3,904,529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$331,884,968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$32,725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$556,323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$59,212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$3,552,714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$35,219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$316,972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$20,554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$82,218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$84,106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$4,289,407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building permits in January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January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$54,867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January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2094.67%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January 2020 ($2,500)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$54,867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2094.67%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($2,500)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$79,300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$158,600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$37,880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$530,323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372303"/>
                <a:gridCol w="1005931"/>
                <a:gridCol w="1184649"/>
                <a:gridCol w="1697337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TAYLOR, GERRY &amp; ROBYN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4721 PAGE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THOMAS, BRENDA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4734 LEWIS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RANKEN TECHNICAL COLLEGE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4458 WEST BELLE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Cost Breakdown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January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$1,169,699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$32,194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$1,500 - $32,034,233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30 building permits in January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-14.29%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January 2020 (35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$1,169,699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January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135.27%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January 2020 ($497,175)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30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-14.29%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(35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$1,169,699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135.27%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($497,175)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$5,462,656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$32,775,938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$30,695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$184,170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$118,381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$2,130,860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$979,261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$35,253,387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$249,405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$15,712,522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$365,269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$43,101,759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Cost Breakdown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2021-03-15T16:01:14Z</dcterms:modified>
  <cp:category/>
</cp:coreProperties>
</file>